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85" r:id="rId3"/>
    <p:sldId id="287" r:id="rId4"/>
    <p:sldId id="288" r:id="rId5"/>
    <p:sldId id="289" r:id="rId6"/>
    <p:sldId id="291" r:id="rId7"/>
    <p:sldId id="290" r:id="rId8"/>
    <p:sldId id="293" r:id="rId9"/>
    <p:sldId id="299" r:id="rId10"/>
    <p:sldId id="297" r:id="rId11"/>
    <p:sldId id="298" r:id="rId12"/>
    <p:sldId id="295" r:id="rId13"/>
    <p:sldId id="292" r:id="rId14"/>
    <p:sldId id="294" r:id="rId15"/>
    <p:sldId id="296" r:id="rId16"/>
    <p:sldId id="280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D0D43-E0A7-4287-B052-EDFFD1485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F173E5-8907-4E67-934C-FB32D479B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56DD-C16D-41EE-A13A-2755C027A088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8CE9-05CB-420D-8D4C-0B8CC9D7A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8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7C891-5B03-4CB6-9DF9-A80A565E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6A679-61F4-42C4-989F-9FA3B9A55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2E86-A457-4957-963D-4993DD596344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D1AD-2B0B-4445-9A1D-B814DA9F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0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35636-383B-45A3-B0A2-BCB54CCBF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4206E7-0A8A-4BCA-B90F-86015B477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78CA-7AAC-485C-9331-38701722ABEE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1614-0666-490B-82CF-7F0569F05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4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C5CC5-5980-43F1-9E65-0815B27B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8DCDF-FFC8-493B-9D97-2E684CA0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2C27-F932-44E8-BECC-7EF8264775F5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6FE4-062A-493E-858C-A04C73D1A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8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89D2F-45BE-445D-B836-C5B5EB6D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389894-65D5-47AD-80A5-2CA92630F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5854-7A33-4B35-81B8-733BA4B33C19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DEFE-4113-40F9-94E0-9B39ED27B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1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B8ED1-FB16-407D-98E1-7FE2A939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BA3D10-4122-438F-8C2B-1545D4C41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8EE2B6-CDDE-48D3-A819-4A1E21B7F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A06C-7107-461F-9E2F-699CE5C61764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5376-685C-4942-B03B-CEBBCAB8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5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AB356-01D7-4F73-AFB5-AA9B6344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63C486-F3A9-46FB-95B9-8EEAFF2DB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537D04-2A00-44F2-BF1D-5FA1AA52B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A84047-3D7D-4434-B628-EBEA50846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956F1-6E9D-405E-BE83-8A040C07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D455-7FE9-4967-944F-E299D2A3ED03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489F2-0E83-4C02-8E54-217E05C0E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9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040AD-801C-48D1-BC89-125A3FFE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731B-0DDA-4155-A1ED-B3F13369F5B2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14D39-9C47-4925-97EF-9CFABFDDB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9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5D38-F11F-43BE-AECC-6DFB0D01C62D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63088-FCB4-44C9-B30D-8846B9780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39F00-D1AE-43ED-899A-95D9C728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516DE1-A200-4D03-9359-182AF110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E21E8A-4490-43A6-9F75-B799339CD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D2C5-3925-4F8C-B2FE-23592619E24B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0D27-3D38-4A6A-B470-B88ED6331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9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D01E5-2513-44E5-98C6-E733291E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894610-AAFC-487F-A85F-E3051C042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DB3D38-50B6-4162-A182-C0C19A2BB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D231-1E79-480D-9A42-CDCEF413E414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5388-0DE1-4FCC-8B4B-3D9F323BF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9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2D37A-44B4-481E-99DB-3413A9B9F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34A6B0-25C8-4D92-808C-9AB620B32388}" type="datetimeFigureOut">
              <a:rPr lang="ru-RU"/>
              <a:pPr>
                <a:defRPr/>
              </a:pPr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CE2C7-DF1E-4673-BD88-FE711C7F0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F6317-8333-418A-A574-65CFA697A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450A8-00D5-42D1-A96F-4869AB95F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20725"/>
          </a:xfrm>
        </p:spPr>
        <p:txBody>
          <a:bodyPr/>
          <a:lstStyle/>
          <a:p>
            <a:r>
              <a:rPr lang="ru-RU" altLang="ru-RU" sz="2800" smtClean="0">
                <a:latin typeface="Microsoft JhengHei Light"/>
                <a:ea typeface="Microsoft JhengHei Light"/>
                <a:cs typeface="Microsoft JhengHei Light"/>
              </a:rPr>
              <a:t>ФГБОУ ВО ЧГМА Минздрава РФ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949950"/>
            <a:ext cx="9144000" cy="1816100"/>
          </a:xfrm>
        </p:spPr>
        <p:txBody>
          <a:bodyPr/>
          <a:lstStyle/>
          <a:p>
            <a:r>
              <a:rPr lang="ru-RU" altLang="ru-RU" dirty="0" smtClean="0">
                <a:latin typeface="Microsoft JhengHei Light"/>
                <a:ea typeface="Microsoft JhengHei Light"/>
                <a:cs typeface="Microsoft JhengHei Light"/>
              </a:rPr>
              <a:t>Руководитель: </a:t>
            </a:r>
            <a:r>
              <a:rPr lang="ru-RU" altLang="ru-RU" dirty="0" err="1" smtClean="0">
                <a:latin typeface="Microsoft JhengHei Light"/>
                <a:ea typeface="Microsoft JhengHei Light"/>
                <a:cs typeface="Microsoft JhengHei Light"/>
              </a:rPr>
              <a:t>Голубцова</a:t>
            </a:r>
            <a:r>
              <a:rPr lang="ru-RU" altLang="ru-RU" dirty="0" smtClean="0">
                <a:latin typeface="Microsoft JhengHei Light"/>
                <a:ea typeface="Microsoft JhengHei Light"/>
                <a:cs typeface="Microsoft JhengHei Light"/>
              </a:rPr>
              <a:t> Виктория Юрьевна, студентка педиатрического факультета</a:t>
            </a:r>
          </a:p>
        </p:txBody>
      </p:sp>
      <p:pic>
        <p:nvPicPr>
          <p:cNvPr id="2052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-2634072"/>
            <a:ext cx="8486775" cy="832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26080" y="1028841"/>
            <a:ext cx="6635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latin typeface="Microsoft JhengHei Light"/>
                <a:ea typeface="Microsoft JhengHei Light"/>
                <a:cs typeface="Microsoft JhengHei Light"/>
              </a:rPr>
              <a:t>Итоги работы волонтерского отряда за сентябрь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«Неделя здоровья»</a:t>
            </a:r>
            <a:endParaRPr lang="ru-RU" altLang="ru-RU" sz="3200" dirty="0" smtClean="0">
              <a:latin typeface="Bookman Old Style" panose="02050604050505020204" pitchFamily="18" charset="0"/>
              <a:ea typeface="Microsoft JhengHei Light" pitchFamily="34" charset="-120"/>
              <a:cs typeface="Ebrima" pitchFamily="2" charset="0"/>
            </a:endParaRP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Описание</a:t>
            </a:r>
            <a:r>
              <a:rPr lang="ru-RU" altLang="ru-RU" sz="2000" dirty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: комплекс мероприятий, направленный на профилактику и освещения 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различных заболеваний с помощью игр.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err="1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Базы:ГУЗ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 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КДКБ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участников:50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мероприятий: 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5</a:t>
            </a:r>
            <a:endParaRPr lang="ru-RU" altLang="ru-RU" sz="2000" dirty="0" smtClean="0">
              <a:latin typeface="Bookman Old Style" panose="02050604050505020204" pitchFamily="18" charset="0"/>
              <a:ea typeface="Microsoft JhengHei Light" pitchFamily="34" charset="-120"/>
              <a:cs typeface="Microsoft JhengHei Light"/>
            </a:endParaRPr>
          </a:p>
        </p:txBody>
      </p:sp>
      <p:pic>
        <p:nvPicPr>
          <p:cNvPr id="1026" name="Picture 2" descr="https://sun9-46.userapi.com/impg/jP1h0rHmWuIL6lOS2ffos03teiDm5nsDgSSrHQ/NDXvz4cepWQ.jpg?size=2159x1589&amp;quality=95&amp;sign=5a2905760097d22b4f57ca1497b7247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6" y="3306618"/>
            <a:ext cx="4367261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.userapi.com/impg/USqUahe2lxGhzc6xclPj2Qmh8-sjp4yNdywCZQ/aLTMqHB-WxM.jpg?size=2560x1920&amp;quality=95&amp;sign=89dd0517e764806ecdc8d6b18968f86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37" y="3291776"/>
            <a:ext cx="4305462" cy="32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0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«Неделя добрых день»</a:t>
            </a:r>
            <a:endParaRPr lang="ru-RU" altLang="ru-RU" sz="3200" dirty="0" smtClean="0">
              <a:latin typeface="Bookman Old Style" panose="02050604050505020204" pitchFamily="18" charset="0"/>
              <a:ea typeface="Microsoft JhengHei Light" pitchFamily="34" charset="-120"/>
              <a:cs typeface="Ebrima" pitchFamily="2" charset="0"/>
            </a:endParaRP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Описание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: мероприятия, направленные на формирование у детей положительных черт характера, мотивирование на совершение добрых дел.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Базы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: ГУЗ КДКБ, СРЦ «Надежда»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участников: 75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мероприятий: 7</a:t>
            </a:r>
            <a:endParaRPr lang="ru-RU" altLang="ru-RU" sz="2000" dirty="0" smtClean="0">
              <a:latin typeface="Bookman Old Style" panose="02050604050505020204" pitchFamily="18" charset="0"/>
              <a:ea typeface="Microsoft JhengHei Light" pitchFamily="34" charset="-120"/>
              <a:cs typeface="Microsoft JhengHei Light"/>
            </a:endParaRPr>
          </a:p>
        </p:txBody>
      </p:sp>
      <p:pic>
        <p:nvPicPr>
          <p:cNvPr id="2050" name="Picture 2" descr="https://sun9-12.userapi.com/impg/ej5TtmmmhrBJV0FDEbai3KmClyLRgsEyS6MlLQ/-Lp0foceCAc.jpg?size=2560x1920&amp;quality=95&amp;sign=5cc4362cd938d7ee1c7f50555949736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88802"/>
            <a:ext cx="4476984" cy="33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7.userapi.com/impg/RHozOMWWZUWbOk2lg4lnGGDVCT9ndE9cjr1lFA/ivc4n6pXkcc.jpg?size=2560x1920&amp;quality=95&amp;sign=4e128a1d91fe42d65d20b55755958cc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6" y="3148942"/>
            <a:ext cx="4530130" cy="339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7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«Благотворительная ёлочка»</a:t>
            </a: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sz="2000" dirty="0">
                <a:latin typeface="Bookman Old Style" panose="02050604050505020204" pitchFamily="18" charset="0"/>
              </a:rPr>
              <a:t>7 и 8 декабря в холле центрального корпуса ЧГМА ребята провели благотворительную ёлочку для ГУСО ЧЦПДОПР "Восточный". Волонтеры раздавали конверты с пожеланиями детей, любой добрый человек или группа хороших людей могли взять его и исполнить желание ребенка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мероприятий: 1 + 2 сбора</a:t>
            </a:r>
          </a:p>
        </p:txBody>
      </p:sp>
      <p:pic>
        <p:nvPicPr>
          <p:cNvPr id="5" name="Picture 2" descr="https://sun9-54.userapi.com/impg/ygr4XL7FAxPb9M-bATfh5Cy0PIBtyWGxK4x8_A/wUEe7LhAoCA.jpg?size=1440x1920&amp;quality=96&amp;sign=4d3f8fad761ee69dc1e7a1147b1e1ad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44" y="3358917"/>
            <a:ext cx="2448200" cy="32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34.userapi.com/impg/xPqwFvvved-jMPAxuUmi6qYeOEAnEnIzZ3ULfw/-WYbe6I5LDs.jpg?size=1920x1440&amp;quality=96&amp;sign=ef183b3007c173e89577eac25aadd53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10" y="3358917"/>
            <a:ext cx="4228255" cy="31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0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«Новогодние утренники»</a:t>
            </a: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Базы: ГУЗ КДКБ, СРЦ «Надежда»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участников: 65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мероприятий: 2</a:t>
            </a:r>
          </a:p>
        </p:txBody>
      </p:sp>
      <p:pic>
        <p:nvPicPr>
          <p:cNvPr id="4" name="Picture 2" descr="https://sun9-80.userapi.com/impg/WnrkRACB1RVc8em-JrZA5fBxnuBXIZbPLY76Mw/d4lhwBvqMqE.jpg?size=2560x1920&amp;quality=96&amp;sign=ade48b053e12e0b3e4682b2fa16d6c3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2" y="2670397"/>
            <a:ext cx="5058313" cy="37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78.userapi.com/impg/PkQlcYtUb4JJ2SXiluWclTF10z3QzI5cAtdPFw/RXRa3FkoX4k.jpg?size=1920x1440&amp;quality=96&amp;sign=5e011a61a668584e4d67388d37e8220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23" y="2670397"/>
            <a:ext cx="5010250" cy="37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4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«Экологический десант»</a:t>
            </a: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sz="2000" dirty="0">
                <a:latin typeface="Bookman Old Style" panose="02050604050505020204" pitchFamily="18" charset="0"/>
              </a:rPr>
              <a:t>Экологический десант очень важное мероприятие, которое произошло 25 сентября. В настоящее время очень важно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популяризировать </a:t>
            </a:r>
            <a:r>
              <a:rPr lang="ru-RU" sz="2000" dirty="0" err="1">
                <a:latin typeface="Bookman Old Style" panose="02050604050505020204" pitchFamily="18" charset="0"/>
              </a:rPr>
              <a:t>экокультуру</a:t>
            </a:r>
            <a:r>
              <a:rPr lang="ru-RU" sz="2000" dirty="0">
                <a:latin typeface="Bookman Old Style" panose="02050604050505020204" pitchFamily="18" charset="0"/>
              </a:rPr>
              <a:t> и раздельный сбор отходов в современном обществе: у детей дошкольного и школьного возраста, студентов колледжей и вузов, работающих жителей страны, а также старшего поколения </a:t>
            </a:r>
            <a:r>
              <a:rPr lang="ru-RU" sz="2000" dirty="0" smtClean="0">
                <a:latin typeface="Bookman Old Style" panose="02050604050505020204" pitchFamily="18" charset="0"/>
              </a:rPr>
              <a:t>россиян.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участников: 8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мероприятий: 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04" y="3582916"/>
            <a:ext cx="4504378" cy="30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3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«Академия</a:t>
            </a:r>
            <a:r>
              <a:rPr lang="en-US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&amp;</a:t>
            </a:r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ЗОЖ»</a:t>
            </a:r>
            <a:endParaRPr lang="ru-RU" altLang="ru-RU" sz="3200" dirty="0" smtClean="0">
              <a:latin typeface="Bookman Old Style" panose="02050604050505020204" pitchFamily="18" charset="0"/>
              <a:ea typeface="Microsoft JhengHei Light" pitchFamily="34" charset="-120"/>
              <a:cs typeface="Ebrima" pitchFamily="2" charset="0"/>
            </a:endParaRP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sz="2000" dirty="0">
                <a:latin typeface="Bookman Old Style" panose="02050604050505020204" pitchFamily="18" charset="0"/>
              </a:rPr>
              <a:t>8 апреля состоялись II спортивные соревнования «</a:t>
            </a:r>
            <a:r>
              <a:rPr lang="ru-RU" sz="2000" dirty="0" err="1">
                <a:latin typeface="Bookman Old Style" panose="02050604050505020204" pitchFamily="18" charset="0"/>
              </a:rPr>
              <a:t>Академия&amp;ЗОЖ</a:t>
            </a:r>
            <a:r>
              <a:rPr lang="ru-RU" sz="2000" dirty="0">
                <a:latin typeface="Bookman Old Style" panose="02050604050505020204" pitchFamily="18" charset="0"/>
              </a:rPr>
              <a:t>» среди волонтерских отрядов ЧГМА.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Отряд подготовил станцию для участников, а также наши волонтеры сами приняли участие в соревнованиях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Кол-во участников: 5+3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sun9-51.userapi.com/impg/DoYEJiEkLW_dIFLiWpDsItBJZUp8KAiPRUkdsg/tFg21LeQ28U.jpg?size=2000x1333&amp;quality=95&amp;sign=ae8428b6c2b526d7d27f70077fd8a2b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16" y="3270106"/>
            <a:ext cx="5230989" cy="3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0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838200" y="2940050"/>
            <a:ext cx="10515600" cy="43513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4000" smtClean="0">
                <a:latin typeface="Microsoft JhengHei Light"/>
                <a:ea typeface="Microsoft JhengHei Light"/>
                <a:cs typeface="Microsoft JhengHei Light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«Время поиграть»</a:t>
            </a: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1760826"/>
          </a:xfrm>
        </p:spPr>
        <p:txBody>
          <a:bodyPr/>
          <a:lstStyle/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Описание: комплекс мероприятия, которые включают в себя подвижные игры, командную работу и взаимодействие детей друг с другом и с волонтерами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Базы: ГУЗ КДКБ, СРЦ «Надежда», СРЦ «Доверие»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участников: 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245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мероприятий: 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17</a:t>
            </a:r>
            <a:endParaRPr lang="ru-RU" altLang="ru-RU" sz="2000" dirty="0" smtClean="0">
              <a:latin typeface="Bookman Old Style" panose="02050604050505020204" pitchFamily="18" charset="0"/>
              <a:ea typeface="Microsoft JhengHei Light" pitchFamily="34" charset="-120"/>
              <a:cs typeface="Microsoft JhengHei Ligh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7" y="3140364"/>
            <a:ext cx="4461692" cy="3346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02" y="3140363"/>
            <a:ext cx="4461692" cy="33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«Творческие игры»</a:t>
            </a: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7818" y="1176338"/>
            <a:ext cx="8913223" cy="484187"/>
          </a:xfrm>
        </p:spPr>
        <p:txBody>
          <a:bodyPr/>
          <a:lstStyle/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Описание: комплекс мероприятий, направленных на творческое развитие способностей ребенка. 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Входят такие техники, как оригами, создание открыток, арт-терапия, </a:t>
            </a:r>
            <a:r>
              <a:rPr lang="ru-RU" altLang="ru-RU" sz="2000" dirty="0" err="1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квилинг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, лепка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Базы: ГУЗ КДКБ, СРЦ «Надежда», СРЦ «Доверие»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участников: 270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мероприятий:19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3" y="3287178"/>
            <a:ext cx="4492597" cy="3369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8" y="3262261"/>
            <a:ext cx="4525820" cy="33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7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«Настольные игры»</a:t>
            </a: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Описание: комплекс мероприятий, направленных на социальное взаимодействие ребенка, развитие смекалки, памяти, скорости реакции, а также учат преодолевать сложности.</a:t>
            </a:r>
          </a:p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Базы: ГУЗ КДКБ, СРЦ «Надежда»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участников: 40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мероприятий: 4</a:t>
            </a:r>
          </a:p>
        </p:txBody>
      </p:sp>
      <p:pic>
        <p:nvPicPr>
          <p:cNvPr id="4" name="Picture 2" descr="https://sun9-17.userapi.com/impg/xTTp0blncseBIFDp11NEzAERNe-AQWcDSYaWxg/jd9BsUuwaUE.jpg?size=1440x1920&amp;quality=96&amp;sign=fa06a35528e88b41518790156c96738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0" y="2858864"/>
            <a:ext cx="2916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75" y="2858864"/>
            <a:ext cx="2916000" cy="38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54" y="3589915"/>
            <a:ext cx="3723216" cy="27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«Добрые уроки»</a:t>
            </a: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Описание: мероприятий, направленные на освещение волонтерской деятельности для детей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Базы: школы, ГУЗ КДКБ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участников: 35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мероприятий: 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0" y="2928360"/>
            <a:ext cx="5042476" cy="3781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54" y="2928360"/>
            <a:ext cx="4954047" cy="37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«День здоровья»</a:t>
            </a: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Описание: комплекс мероприятий, направленный на профилактику и освещения заболеваний.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Базы: ГУЗ КДКБ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участников: 80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мероприятий: 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3192607"/>
            <a:ext cx="4535055" cy="3401291"/>
          </a:xfrm>
          <a:prstGeom prst="rect">
            <a:avLst/>
          </a:prstGeom>
        </p:spPr>
      </p:pic>
      <p:pic>
        <p:nvPicPr>
          <p:cNvPr id="8" name="Picture 2" descr="https://sun9-38.userapi.com/impg/cHd0TaWvOWP-StzxqcMtb4cfWi_-2lAPu7wV5Q/nugxiBgf65w.jpg?size=1280x960&amp;quality=95&amp;sign=ed8ec039189af0e0395b88e5245dbf2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82" y="3192607"/>
            <a:ext cx="4488873" cy="33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6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</a:t>
            </a:r>
            <a:r>
              <a:rPr lang="ru-RU" altLang="ru-RU" sz="3200" dirty="0" err="1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Аквагрим</a:t>
            </a:r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»</a:t>
            </a: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Описание: мероприятия, направленные на психологическую нагрузку. </a:t>
            </a:r>
            <a:r>
              <a:rPr lang="ru-RU" altLang="ru-RU" sz="2000" dirty="0" err="1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Аквагрим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 с</a:t>
            </a:r>
            <a:r>
              <a:rPr lang="ru-RU" sz="2000" dirty="0" smtClean="0">
                <a:latin typeface="Bookman Old Style" panose="02050604050505020204" pitchFamily="18" charset="0"/>
              </a:rPr>
              <a:t>пособствует </a:t>
            </a:r>
            <a:r>
              <a:rPr lang="ru-RU" sz="2000" dirty="0">
                <a:latin typeface="Bookman Old Style" panose="02050604050505020204" pitchFamily="18" charset="0"/>
              </a:rPr>
              <a:t>снятию психического и физического напряжения </a:t>
            </a:r>
            <a:r>
              <a:rPr lang="ru-RU" sz="2000" dirty="0" smtClean="0">
                <a:latin typeface="Bookman Old Style" panose="02050604050505020204" pitchFamily="18" charset="0"/>
              </a:rPr>
              <a:t>ребенка и </a:t>
            </a:r>
            <a:r>
              <a:rPr lang="ru-RU" sz="2000" dirty="0">
                <a:latin typeface="Bookman Old Style" panose="02050604050505020204" pitchFamily="18" charset="0"/>
              </a:rPr>
              <a:t>помогает легко вжиться в образ любимого героя.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err="1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Базы:ГУЗ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 КДКБ, СРЦ «Надежда», СРЦ «Доверие»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участников: 90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мероприятий: 7</a:t>
            </a:r>
          </a:p>
        </p:txBody>
      </p:sp>
      <p:pic>
        <p:nvPicPr>
          <p:cNvPr id="6" name="Picture 2" descr="https://sun9-58.userapi.com/impg/M61wgEIxvDoBg4-7XPinkf4bndXlt0oNmfyEkw/BPaaxU_mqhQ.jpg?size=2560x1920&amp;quality=95&amp;sign=b6489abc99bf9d3aa5ad301e3b63eb3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02" y="3545725"/>
            <a:ext cx="4115043" cy="308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41" y="3545725"/>
            <a:ext cx="4121859" cy="30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</a:t>
            </a:r>
            <a:r>
              <a:rPr lang="ru-RU" altLang="ru-RU" sz="3200" dirty="0" err="1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Кинотерапия</a:t>
            </a:r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»</a:t>
            </a: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Описание: мероприятия, направленные развитие эмоциональной сферы, развитие навыков общения, рассуждения, самоанализ и снятие стресса.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err="1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Базы:ГУЗ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 КДКБ, СРЦ «Надежда», СРЦ «Доверие»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участников: 50</a:t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мероприятий: 4</a:t>
            </a:r>
          </a:p>
        </p:txBody>
      </p:sp>
      <p:pic>
        <p:nvPicPr>
          <p:cNvPr id="4" name="Picture 2" descr="https://sun9-37.userapi.com/impg/7iEYGtooz5ylKeZ2088JskuV84YQx6LOG1tDDw/IKUtzQUXwFI.jpg?size=2560x1920&amp;quality=95&amp;sign=f2e50966da38d09307c4b2382d36339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88" y="3263940"/>
            <a:ext cx="4503461" cy="33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54.userapi.com/impg/CLUn9XyTs9D-8XgWQV5m2dHJrS7AKerAzgj0dw/Q9LLm4GuxQc.jpg?size=1280x960&amp;quality=96&amp;sign=f9f465dce602825bcc7b81b3242c34e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34" y="3263939"/>
            <a:ext cx="4504321" cy="33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1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495006" y="361950"/>
            <a:ext cx="7694023" cy="814388"/>
          </a:xfrm>
        </p:spPr>
        <p:txBody>
          <a:bodyPr/>
          <a:lstStyle/>
          <a:p>
            <a:r>
              <a:rPr lang="ru-RU" altLang="ru-RU" sz="3200" dirty="0" smtClean="0">
                <a:latin typeface="Bookman Old Style" panose="02050604050505020204" pitchFamily="18" charset="0"/>
                <a:ea typeface="Microsoft JhengHei Light" pitchFamily="34" charset="-120"/>
                <a:cs typeface="Ebrima" pitchFamily="2" charset="0"/>
              </a:rPr>
              <a:t>«9 мая»</a:t>
            </a:r>
            <a:endParaRPr lang="ru-RU" altLang="ru-RU" sz="3200" dirty="0" smtClean="0">
              <a:latin typeface="Bookman Old Style" panose="02050604050505020204" pitchFamily="18" charset="0"/>
              <a:ea typeface="Microsoft JhengHei Light" pitchFamily="34" charset="-120"/>
              <a:cs typeface="Ebrima" pitchFamily="2" charset="0"/>
            </a:endParaRPr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77938"/>
            <a:ext cx="8913223" cy="484187"/>
          </a:xfrm>
        </p:spPr>
        <p:txBody>
          <a:bodyPr/>
          <a:lstStyle/>
          <a:p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Описание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: </a:t>
            </a:r>
            <a:r>
              <a:rPr lang="ru-RU" altLang="ru-RU" sz="2000" dirty="0" err="1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мероприяти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, направленные на расширение представлений о ВОВ, на патриотическое воспитание.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err="1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Базы:ГУЗ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 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КДКБ, ФГБОУ ВО ЧГМА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участников: 42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/>
            </a:r>
            <a:b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</a:b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Кол-во </a:t>
            </a:r>
            <a:r>
              <a:rPr lang="ru-RU" altLang="ru-RU" sz="2000" dirty="0" smtClean="0">
                <a:latin typeface="Bookman Old Style" panose="02050604050505020204" pitchFamily="18" charset="0"/>
                <a:ea typeface="Microsoft JhengHei Light" pitchFamily="34" charset="-120"/>
                <a:cs typeface="Microsoft JhengHei Light"/>
              </a:rPr>
              <a:t>мероприятий: 4</a:t>
            </a:r>
            <a:endParaRPr lang="ru-RU" altLang="ru-RU" sz="2000" dirty="0" smtClean="0">
              <a:latin typeface="Bookman Old Style" panose="02050604050505020204" pitchFamily="18" charset="0"/>
              <a:ea typeface="Microsoft JhengHei Light" pitchFamily="34" charset="-120"/>
              <a:cs typeface="Microsoft JhengHei Light"/>
            </a:endParaRPr>
          </a:p>
        </p:txBody>
      </p:sp>
      <p:pic>
        <p:nvPicPr>
          <p:cNvPr id="3074" name="Picture 2" descr="https://sun9-33.userapi.com/impg/7n0JkZGR6V4bEhO7MRlw_hMMPFCRsVp9LRG5yw/OEm_nKGrE2Q.jpg?size=1280x960&amp;quality=95&amp;sign=f7aab35e1d88ba6b19de3e75bb660c5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7" y="3272903"/>
            <a:ext cx="4425981" cy="33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3.userapi.com/impg/YJZassW8njH40r8_mm8qyrk2bLHN3dOUk4GQ5A/rErFnAiQdPk.jpg?size=2560x1920&amp;quality=95&amp;sign=2ddd566d6fb418d67b98b674b1b2769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34" y="3271911"/>
            <a:ext cx="4427303" cy="33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44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626</Words>
  <Application>Microsoft Office PowerPoint</Application>
  <PresentationFormat>Широкоэкранный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Microsoft JhengHei Light</vt:lpstr>
      <vt:lpstr>Arial</vt:lpstr>
      <vt:lpstr>Bookman Old Style</vt:lpstr>
      <vt:lpstr>Calibri</vt:lpstr>
      <vt:lpstr>Calibri Light</vt:lpstr>
      <vt:lpstr>Ebrima</vt:lpstr>
      <vt:lpstr>Тема Office</vt:lpstr>
      <vt:lpstr>ФГБОУ ВО ЧГМА Минздрава РФ</vt:lpstr>
      <vt:lpstr>«Время поиграть»</vt:lpstr>
      <vt:lpstr>«Творческие игры»</vt:lpstr>
      <vt:lpstr>«Настольные игры»</vt:lpstr>
      <vt:lpstr>«Добрые уроки»</vt:lpstr>
      <vt:lpstr>«День здоровья»</vt:lpstr>
      <vt:lpstr>«Аквагрим»</vt:lpstr>
      <vt:lpstr>«Кинотерапия»</vt:lpstr>
      <vt:lpstr>«9 мая»</vt:lpstr>
      <vt:lpstr>«Неделя здоровья»</vt:lpstr>
      <vt:lpstr>«Неделя добрых день»</vt:lpstr>
      <vt:lpstr>«Благотворительная ёлочка»</vt:lpstr>
      <vt:lpstr>«Новогодние утренники»</vt:lpstr>
      <vt:lpstr>«Экологический десант»</vt:lpstr>
      <vt:lpstr>«Академия&amp;ЗОЖ»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vikag</cp:lastModifiedBy>
  <cp:revision>39</cp:revision>
  <dcterms:created xsi:type="dcterms:W3CDTF">2020-05-27T06:03:16Z</dcterms:created>
  <dcterms:modified xsi:type="dcterms:W3CDTF">2023-05-17T05:42:13Z</dcterms:modified>
</cp:coreProperties>
</file>